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4BFE-AF58-4989-B3B1-A30FAFB5027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107-C8AF-4205-B5C4-213923B22A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pwd.com.a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928662" y="78579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accent4">
                    <a:lumMod val="75000"/>
                  </a:schemeClr>
                </a:solidFill>
                <a:latin typeface="Ink Free" pitchFamily="66" charset="0"/>
              </a:rPr>
              <a:t>GIORNATA DEI DIRITTI DELLE PERSONE CON DISABILITÀ</a:t>
            </a:r>
          </a:p>
          <a:p>
            <a:pPr algn="ctr"/>
            <a:r>
              <a:rPr lang="it-IT" sz="1600" b="1" dirty="0" smtClean="0">
                <a:latin typeface="Bradley Hand ITC" pitchFamily="66" charset="0"/>
              </a:rPr>
              <a:t> </a:t>
            </a:r>
            <a:endParaRPr lang="it-IT" sz="1600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286116" y="500042"/>
            <a:ext cx="57150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857224" y="785794"/>
            <a:ext cx="33575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Dal 1981 ogni anno , il 3 dicembre, si celebra la Giornata internazionale delle persone con disabilità, in inglese  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International </a:t>
            </a:r>
            <a:r>
              <a:rPr lang="it-IT" sz="1600" dirty="0" err="1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day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of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 people </a:t>
            </a:r>
            <a:r>
              <a:rPr lang="it-IT" sz="1600" dirty="0" err="1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with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Century Gothic" pitchFamily="34" charset="0"/>
                <a:hlinkClick r:id="rId3"/>
              </a:rPr>
              <a:t>disability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  <a:p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Questa giornata è stata istituita dall’ ONU ( Organizzazione delle Nazioni Unite) con lo scopo di promuovere il benessere, l’ inclusione e la partecipazione politica, sociale, economica e culturale all’interno della società delle persone con disabilità.</a:t>
            </a:r>
            <a:endParaRPr lang="it-IT" sz="16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286116" y="500042"/>
            <a:ext cx="57150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857224" y="785794"/>
            <a:ext cx="33575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Le persone con disabilità possono avere difficoltà a vedere, sentire, camminare o a ricordare, ma hanno anche loro sogni, speranze e idee che vorrebbero condividere.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Questa condivisione avviene tutti i giorni ma oggi, in particolar modo, vogliamo soffermarci a leggere, guardare, discutere e riflettere per essere più consapevoli. </a:t>
            </a:r>
          </a:p>
          <a:p>
            <a:pPr algn="just"/>
            <a:endParaRPr lang="it-IT" sz="16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286116" y="500042"/>
            <a:ext cx="57150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857224" y="785794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002060"/>
                </a:solidFill>
                <a:latin typeface="Century Gothic" pitchFamily="34" charset="0"/>
              </a:rPr>
              <a:t>Dignità.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Dignità significa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vivere e muoversi in libertà.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Dignità significa 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Century Gothic" pitchFamily="34" charset="0"/>
              </a:rPr>
              <a:t>p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oter esprimere la propria individualità.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Dignità significa 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Century Gothic" pitchFamily="34" charset="0"/>
              </a:rPr>
              <a:t>d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are valore ad ogni disabilità. </a:t>
            </a:r>
            <a:r>
              <a:rPr lang="it-IT" sz="1600" i="1" dirty="0" smtClean="0">
                <a:solidFill>
                  <a:srgbClr val="002060"/>
                </a:solidFill>
                <a:latin typeface="Century Gothic" pitchFamily="34" charset="0"/>
              </a:rPr>
              <a:t>— Riccardo Boga, 12 anni</a:t>
            </a:r>
            <a:endParaRPr lang="it-IT" sz="1600" i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286116" y="500042"/>
            <a:ext cx="57150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857224" y="857232"/>
            <a:ext cx="33575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002060"/>
                </a:solidFill>
                <a:latin typeface="Century Gothic" pitchFamily="34" charset="0"/>
              </a:rPr>
              <a:t>La luce del cuore.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Un raggio di luce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penetra dalla finestra; 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Century Gothic" pitchFamily="34" charset="0"/>
              </a:rPr>
              <a:t>e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ntra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la luce del mondo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la luce del sole.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Io vedo le cose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intorno a me.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Proprio tutte? No.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Senza la luce del sole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non si vede il concreto.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Con la luce del cuore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si vedono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i sentimenti,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le emozioni, 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l’impossibile. Chi non vede il sole </a:t>
            </a: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Century Gothic" pitchFamily="34" charset="0"/>
              </a:rPr>
              <a:t>v</a:t>
            </a:r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ede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 l’Anima.</a:t>
            </a:r>
          </a:p>
          <a:p>
            <a:pPr algn="just"/>
            <a:r>
              <a:rPr lang="it-IT" sz="1600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it-IT" sz="1600" i="1" dirty="0" smtClean="0">
                <a:solidFill>
                  <a:srgbClr val="002060"/>
                </a:solidFill>
                <a:latin typeface="Century Gothic" pitchFamily="34" charset="0"/>
              </a:rPr>
              <a:t>— Ilaria </a:t>
            </a:r>
            <a:r>
              <a:rPr lang="it-IT" sz="1600" i="1" dirty="0" err="1" smtClean="0">
                <a:solidFill>
                  <a:srgbClr val="002060"/>
                </a:solidFill>
                <a:latin typeface="Century Gothic" pitchFamily="34" charset="0"/>
              </a:rPr>
              <a:t>Candio</a:t>
            </a:r>
            <a:r>
              <a:rPr lang="it-IT" sz="1600" i="1" dirty="0" smtClean="0">
                <a:solidFill>
                  <a:srgbClr val="002060"/>
                </a:solidFill>
                <a:latin typeface="Century Gothic" pitchFamily="34" charset="0"/>
              </a:rPr>
              <a:t>, 12 anni -</a:t>
            </a:r>
            <a:endParaRPr lang="it-IT" sz="1600" i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286116" y="500042"/>
            <a:ext cx="5715008" cy="535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857224" y="857232"/>
            <a:ext cx="33575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Century Gothic" pitchFamily="34" charset="0"/>
              </a:rPr>
              <a:t>… però io chiedo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correre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nei prati della fantasia;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chiedo di camminare sicura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lungo ogni strada.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raggiungere una casa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nel mio cuore;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chiedo di poterne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salire le scale.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sentire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le armonie della vita;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chiedo che la mia voce sia ascoltata dalle istituzioni.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recitare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nel teatro dei sentimenti;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chiedo di essere protagonista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delle scelte che mi riguardano.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accogliere l’amore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di chi mi sta vicino;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chiedo che il mondo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mi rispetti per ciò che sono.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Io posso sentirmi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diverso; io chiedo che le nostre diversità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siano uguali. </a:t>
            </a: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Century Gothic" pitchFamily="34" charset="0"/>
              </a:rPr>
              <a:t>— </a:t>
            </a:r>
            <a:r>
              <a:rPr lang="it-IT" sz="1400" i="1" dirty="0" smtClean="0">
                <a:solidFill>
                  <a:srgbClr val="002060"/>
                </a:solidFill>
                <a:latin typeface="Century Gothic" pitchFamily="34" charset="0"/>
              </a:rPr>
              <a:t>Camilla Grassi, 12 anni -</a:t>
            </a:r>
            <a:endParaRPr lang="it-IT" sz="1400" i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word disability d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352916" y="1500174"/>
            <a:ext cx="4648207" cy="435771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714348" y="1071546"/>
            <a:ext cx="3536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Guardiamo </a:t>
            </a:r>
            <a:r>
              <a:rPr lang="it-IT" dirty="0" smtClean="0"/>
              <a:t>questo  </a:t>
            </a:r>
            <a:r>
              <a:rPr lang="it-IT" dirty="0" smtClean="0"/>
              <a:t>cortometraggio </a:t>
            </a:r>
          </a:p>
          <a:p>
            <a:r>
              <a:rPr lang="it-IT" dirty="0" smtClean="0"/>
              <a:t>“ Due piedi sinistri”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err="1" smtClean="0">
                <a:hlinkClick r:id="rId3" action="ppaction://hlinksldjump" tooltip="Cortometraggio &quot; Due piedi sinistri&quot;"/>
              </a:rPr>
              <a:t>httpshttps</a:t>
            </a:r>
            <a:r>
              <a:rPr lang="it-IT" dirty="0" smtClean="0">
                <a:hlinkClick r:id="rId3" action="ppaction://hlinksldjump" tooltip="Cortometraggio &quot; Due piedi sinistri&quot;"/>
              </a:rPr>
              <a:t>://</a:t>
            </a:r>
            <a:r>
              <a:rPr lang="it-IT" dirty="0" err="1" smtClean="0">
                <a:hlinkClick r:id="rId3" action="ppaction://hlinksldjump" tooltip="Cortometraggio &quot; Due piedi sinistri&quot;"/>
              </a:rPr>
              <a:t>youtu.be</a:t>
            </a:r>
            <a:r>
              <a:rPr lang="it-IT" dirty="0" smtClean="0">
                <a:hlinkClick r:id="rId3" action="ppaction://hlinksldjump" tooltip="Cortometraggio &quot; Due piedi sinistri&quot;"/>
              </a:rPr>
              <a:t>/5cYjojd6iuQ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320</Words>
  <Application>Microsoft Office PowerPoint</Application>
  <PresentationFormat>Presentazione su schermo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foto</dc:title>
  <dc:creator>PB</dc:creator>
  <cp:lastModifiedBy>PB</cp:lastModifiedBy>
  <cp:revision>9</cp:revision>
  <dcterms:created xsi:type="dcterms:W3CDTF">2022-12-06T10:53:37Z</dcterms:created>
  <dcterms:modified xsi:type="dcterms:W3CDTF">2022-12-06T19:22:55Z</dcterms:modified>
</cp:coreProperties>
</file>